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09" r:id="rId3"/>
    <p:sldId id="411" r:id="rId4"/>
    <p:sldId id="416" r:id="rId5"/>
    <p:sldId id="475" r:id="rId6"/>
    <p:sldId id="514" r:id="rId7"/>
    <p:sldId id="516" r:id="rId8"/>
    <p:sldId id="517" r:id="rId9"/>
    <p:sldId id="519" r:id="rId10"/>
    <p:sldId id="520" r:id="rId11"/>
    <p:sldId id="521" r:id="rId12"/>
    <p:sldId id="522" r:id="rId13"/>
    <p:sldId id="452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000"/>
    <a:srgbClr val="E1E1E1"/>
    <a:srgbClr val="360000"/>
    <a:srgbClr val="4E0100"/>
    <a:srgbClr val="E8E8E8"/>
    <a:srgbClr val="5B000F"/>
    <a:srgbClr val="BABABA"/>
    <a:srgbClr val="27040A"/>
    <a:srgbClr val="FFFFF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1.xml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2.xml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7.xml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9.xml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5" name="图片 4" descr="b748beda66ccd818848473a6e71d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9550" y="2229485"/>
            <a:ext cx="119824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5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深圳市电子招标投标系统交易平台</a:t>
            </a:r>
            <a:endParaRPr lang="zh-CN" sz="54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/>
            <a:r>
              <a:rPr lang="zh-CN" sz="5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电子印章</a:t>
            </a:r>
            <a:r>
              <a:rPr lang="zh-CN" altLang="en-US" sz="5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功能操作指引</a:t>
            </a:r>
            <a:endParaRPr lang="zh-CN" altLang="en-US" sz="54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24245" y="-278765"/>
            <a:ext cx="144145" cy="27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84835" y="1272540"/>
            <a:ext cx="11245850" cy="485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使用鼠标将对应的电子印章拖动至需要签章的位置，松开鼠标后，系统弹出i深圳二维码，使用i深圳扫码签章进行确认。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800" b="1" dirty="0" smtClean="0"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、交易平台投标子系统使用</a:t>
            </a:r>
            <a:endParaRPr lang="zh-CN" altLang="en-US" sz="28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030" y="2244090"/>
            <a:ext cx="8632825" cy="37426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84835" y="1272540"/>
            <a:ext cx="11245850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确认后，再次点击签章页面的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确认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支持使用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电子营业执照或其他方式签名确认，完成签章。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800" b="1" dirty="0" smtClean="0"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、交易平台投标子系统使用</a:t>
            </a:r>
            <a:endParaRPr lang="zh-CN" altLang="en-US" sz="28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59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395" y="2245360"/>
            <a:ext cx="8126730" cy="36556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6255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721360" y="2168525"/>
            <a:ext cx="11296650" cy="2061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一、电子印章为深圳市市场监督管理局的商事主体电子印章，由深圳市统一电子印章管理系统负责管理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详见：https://amr.sz.gov.cn/elecseal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深圳市电子招标投标系统交易平台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技术支持服务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，请咨询北京筑龙信息技术有限责任公司：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010-86483801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  <a:sym typeface="+mn-ea"/>
              </a:rPr>
              <a:t>四、温馨提示</a:t>
            </a:r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pic>
        <p:nvPicPr>
          <p:cNvPr id="9" name="图片 8" descr="46e4e5e30e4b791aa17fd14188520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780" y="6211570"/>
            <a:ext cx="1905000" cy="4635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350770" y="2665095"/>
            <a:ext cx="1739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sz="4800" b="1" dirty="0">
                <a:solidFill>
                  <a:schemeClr val="tx1"/>
                </a:solidFill>
                <a:latin typeface="Impact" panose="020B0806030902050204" pitchFamily="34" charset="0"/>
              </a:rPr>
              <a:t>目录</a:t>
            </a:r>
            <a:endParaRPr lang="zh-CN" sz="48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3" name="图片 12" descr="b748beda66ccd818848473a6e71d9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74970" y="1506220"/>
            <a:ext cx="512000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一</a:t>
            </a:r>
            <a:r>
              <a:rPr lang="en-US" altLang="zh-CN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 . </a:t>
            </a:r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电子印章申领</a:t>
            </a:r>
            <a:endParaRPr lang="zh-CN" altLang="en-US" sz="24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74970" y="2490470"/>
            <a:ext cx="409575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二 . 交易平台招标子系统使用</a:t>
            </a:r>
            <a:endParaRPr lang="zh-CN" altLang="en-US" sz="24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74970" y="3596005"/>
            <a:ext cx="43903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三 </a:t>
            </a:r>
            <a:r>
              <a:rPr lang="en-US" altLang="zh-CN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. </a:t>
            </a:r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交易平台投标子系统使用</a:t>
            </a:r>
            <a:endParaRPr lang="zh-CN" altLang="en-US" sz="24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74970" y="4701540"/>
            <a:ext cx="196215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四 . 温馨提示</a:t>
            </a:r>
            <a:endParaRPr lang="zh-CN" altLang="en-US" sz="24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99770" y="1273810"/>
            <a:ext cx="10420350" cy="878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用户可通过扫描下方二维码下载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“i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深圳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”APP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或微信搜索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深圳电子印章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小程序等方式，在线申领电子印章。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具体详见：https://amr.sz.gov.cn/elecseal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2971165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一</a:t>
            </a:r>
            <a:r>
              <a:rPr lang="en-US" altLang="zh-CN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 . </a:t>
            </a:r>
            <a:r>
              <a:rPr lang="zh-CN" alt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电子印章申领</a:t>
            </a:r>
            <a:endParaRPr lang="zh-CN" altLang="en-US" sz="28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2" name="图片 1" descr="屏幕截图 2022-06-20 0946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435" y="2740660"/>
            <a:ext cx="2847340" cy="29051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84835" y="1272540"/>
            <a:ext cx="11245850" cy="9277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电子印章适用于</a:t>
            </a:r>
            <a:r>
              <a:rPr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招标子系统在线合同模块，支持使用i深圳APP对合同进行盖章操作</a:t>
            </a: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选择签章方式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框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电子印章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确认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按钮，进入电子印章签章页面。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二、交易平台招标子系统使用</a:t>
            </a:r>
            <a:endParaRPr lang="zh-CN" altLang="en-US" sz="28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175" y="2239645"/>
            <a:ext cx="9248775" cy="41694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84835" y="1272540"/>
            <a:ext cx="11245850" cy="485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在电子印章签章页面，点击右上角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电子签章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按钮，页面将显示电子印章。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二、交易平台招标子系统使用</a:t>
            </a:r>
            <a:endParaRPr lang="zh-CN" altLang="en-US" sz="28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890" y="2172970"/>
            <a:ext cx="9057005" cy="39363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84835" y="1272540"/>
            <a:ext cx="11245850" cy="485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使用鼠标将对应的电子印章拖动至需要签章的位置，松开鼠标后，系统弹出i深圳二维码，使用i深圳扫码签章进行确认。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二、交易平台招标子系统使用</a:t>
            </a:r>
            <a:endParaRPr lang="zh-CN" altLang="en-US" sz="28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030" y="2244090"/>
            <a:ext cx="8632825" cy="37426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84835" y="1272540"/>
            <a:ext cx="11245850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确认后，再次点击签章页面的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确认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支持使用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电子营业执照或其他方式签名确认，完成签章。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二、交易平台招标子系统使用</a:t>
            </a:r>
            <a:endParaRPr lang="zh-CN" altLang="en-US" sz="28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59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395" y="2245360"/>
            <a:ext cx="8126730" cy="36556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84835" y="1272540"/>
            <a:ext cx="11245850" cy="9277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电子印章适用于投</a:t>
            </a:r>
            <a:r>
              <a:rPr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标子系统在线合同模块，支持使用i深圳APP对合同进行盖章操作</a:t>
            </a: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选择签章方式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框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电子印章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确认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按钮，进入电子印章签章页面。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三、交易平台投标子系统使用</a:t>
            </a:r>
            <a:endParaRPr lang="zh-CN" altLang="en-US" sz="28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175" y="2239645"/>
            <a:ext cx="9248775" cy="41694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aac405b89b128c8c99b17cefac7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421640"/>
            <a:ext cx="11155680" cy="6170295"/>
          </a:xfrm>
          <a:prstGeom prst="rect">
            <a:avLst/>
          </a:prstGeom>
        </p:spPr>
      </p:pic>
      <p:pic>
        <p:nvPicPr>
          <p:cNvPr id="8" name="图片 7" descr="ae61355706a6592e5eecf5a6cd8314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7000" y="3050540"/>
            <a:ext cx="6477635" cy="38017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84835" y="1272540"/>
            <a:ext cx="11245850" cy="485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6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在电子印章签章页面，点击右上角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电子签章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按钮，页面将显示电子印章。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453" y="63627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buClrTx/>
              <a:buSzTx/>
              <a:buFontTx/>
            </a:pPr>
            <a:r>
              <a:rPr lang="zh-CN" altLang="en-US" sz="2800" b="1" dirty="0" smtClean="0"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  <a:sym typeface="+mn-ea"/>
              </a:rPr>
              <a:t>、交易平台投标子系统使用</a:t>
            </a:r>
            <a:endParaRPr lang="zh-CN" altLang="en-US" sz="2800" b="1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经典综艺体简" panose="02010609000101010101" pitchFamily="49" charset="-122"/>
              <a:sym typeface="+mn-ea"/>
            </a:endParaRPr>
          </a:p>
        </p:txBody>
      </p:sp>
      <p:pic>
        <p:nvPicPr>
          <p:cNvPr id="4" name="图片 3" descr="b748beda66ccd818848473a6e71d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213995"/>
            <a:ext cx="11450955" cy="208280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890" y="2172970"/>
            <a:ext cx="9057005" cy="39363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COMMONDATA" val="eyJoZGlkIjoiOTRmOTMwMTRjZDY4NTcwNWRkYzc5MjI4ZThkNzIyOG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WPS 演示</Application>
  <PresentationFormat>宽屏</PresentationFormat>
  <Paragraphs>57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黑体</vt:lpstr>
      <vt:lpstr>Impact</vt:lpstr>
      <vt:lpstr>Century Gothic</vt:lpstr>
      <vt:lpstr>经典综艺体简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杨伟鑫</cp:lastModifiedBy>
  <cp:revision>216</cp:revision>
  <dcterms:created xsi:type="dcterms:W3CDTF">2019-06-19T02:08:00Z</dcterms:created>
  <dcterms:modified xsi:type="dcterms:W3CDTF">2022-07-14T10:03:24Z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EBBCF64830F44F26A9ADC10DB93BDD80</vt:lpwstr>
  </property>
</Properties>
</file>